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80" r:id="rId2"/>
    <p:sldId id="278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60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7E4036-1392-4151-AF84-3794E858918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1060"/>
            <a:ext cx="9252520" cy="71490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17" t="5723" r="15983" b="9227"/>
          <a:stretch/>
        </p:blipFill>
        <p:spPr>
          <a:xfrm rot="5400000">
            <a:off x="2066627" y="1239436"/>
            <a:ext cx="4902224" cy="42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5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2" y="-459432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1556" y="1700808"/>
            <a:ext cx="7756263" cy="1054250"/>
          </a:xfrm>
        </p:spPr>
        <p:txBody>
          <a:bodyPr/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Итог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 это новейший способ организации учебной деятельности с дошкольниками;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 это игра, творчество, познание и исследование нового;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  повторение и закрепление изученного;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  систематизация знаний и просто интересный вид деятельности взрослого и ребенка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212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16" y="25544"/>
            <a:ext cx="9500160" cy="71251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37579"/>
            <a:ext cx="7756263" cy="10542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3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846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943589"/>
            <a:ext cx="7756263" cy="1054250"/>
          </a:xfrm>
        </p:spPr>
        <p:txBody>
          <a:bodyPr/>
          <a:lstStyle/>
          <a:p>
            <a:r>
              <a:rPr lang="ru-RU" b="1" i="1" dirty="0"/>
              <a:t>Что такое </a:t>
            </a:r>
            <a:r>
              <a:rPr lang="ru-RU" b="1" i="1" dirty="0" err="1"/>
              <a:t>лэпбук</a:t>
            </a:r>
            <a:r>
              <a:rPr lang="en-US" b="1" i="1" dirty="0"/>
              <a:t>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9977" y="1997839"/>
            <a:ext cx="69847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 err="1">
                <a:solidFill>
                  <a:srgbClr val="C00000"/>
                </a:solidFill>
              </a:rPr>
              <a:t>Лэпбук</a:t>
            </a:r>
            <a:r>
              <a:rPr lang="ru-RU" sz="2000" dirty="0">
                <a:solidFill>
                  <a:srgbClr val="C00000"/>
                </a:solidFill>
              </a:rPr>
              <a:t> (</a:t>
            </a:r>
            <a:r>
              <a:rPr lang="ru-RU" sz="2000" dirty="0" err="1">
                <a:solidFill>
                  <a:srgbClr val="C00000"/>
                </a:solidFill>
              </a:rPr>
              <a:t>lapbook</a:t>
            </a:r>
            <a:r>
              <a:rPr lang="ru-RU" sz="2000" dirty="0">
                <a:solidFill>
                  <a:srgbClr val="C00000"/>
                </a:solidFill>
              </a:rPr>
              <a:t>) –в дословном переводе с английского значит «наколенная книга» (</a:t>
            </a:r>
            <a:r>
              <a:rPr lang="ru-RU" sz="2000" dirty="0" err="1">
                <a:solidFill>
                  <a:srgbClr val="C00000"/>
                </a:solidFill>
              </a:rPr>
              <a:t>lap</a:t>
            </a:r>
            <a:r>
              <a:rPr lang="ru-RU" sz="2000" dirty="0">
                <a:solidFill>
                  <a:srgbClr val="C00000"/>
                </a:solidFill>
              </a:rPr>
              <a:t> –колени, </a:t>
            </a:r>
            <a:r>
              <a:rPr lang="ru-RU" sz="2000" dirty="0" err="1">
                <a:solidFill>
                  <a:srgbClr val="C00000"/>
                </a:solidFill>
              </a:rPr>
              <a:t>book</a:t>
            </a:r>
            <a:r>
              <a:rPr lang="ru-RU" sz="2000" dirty="0">
                <a:solidFill>
                  <a:srgbClr val="C00000"/>
                </a:solidFill>
              </a:rPr>
              <a:t>- книга). 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Это самодельная бумажная книжечка с кармашками, дверками, окошками, подвижными и </a:t>
            </a:r>
            <a:r>
              <a:rPr lang="ru-RU" sz="2000" dirty="0" err="1">
                <a:solidFill>
                  <a:srgbClr val="C00000"/>
                </a:solidFill>
              </a:rPr>
              <a:t>выемными</a:t>
            </a:r>
            <a:r>
              <a:rPr lang="ru-RU" sz="2000" dirty="0">
                <a:solidFill>
                  <a:srgbClr val="C00000"/>
                </a:solidFill>
              </a:rPr>
              <a:t>  деталями, которые ребенок может доставать, перекладывать, складывать по своему усмотрению.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Это  может быть заключительным этапом работы, которую дети  совместно с педагогом проделали в ходе изучения данной темы.</a:t>
            </a:r>
          </a:p>
          <a:p>
            <a:r>
              <a:rPr lang="ru-RU" sz="2000" dirty="0" err="1">
                <a:solidFill>
                  <a:srgbClr val="C00000"/>
                </a:solidFill>
              </a:rPr>
              <a:t>Лэпбук</a:t>
            </a:r>
            <a:r>
              <a:rPr lang="ru-RU" sz="2000" dirty="0">
                <a:solidFill>
                  <a:srgbClr val="C00000"/>
                </a:solidFill>
              </a:rPr>
              <a:t> помогает быстро и эффективно усвоить новую информацию и закрепить изученное в занимательно-игровой форме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178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79512"/>
            <a:ext cx="9144000" cy="80375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76" r="5114"/>
          <a:stretch/>
        </p:blipFill>
        <p:spPr>
          <a:xfrm>
            <a:off x="254909" y="1052736"/>
            <a:ext cx="88569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34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294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9808" y="1351291"/>
            <a:ext cx="7756263" cy="1054250"/>
          </a:xfrm>
        </p:spPr>
        <p:txBody>
          <a:bodyPr/>
          <a:lstStyle/>
          <a:p>
            <a:r>
              <a:rPr lang="ru-RU" b="1" i="1" dirty="0"/>
              <a:t>Значение </a:t>
            </a:r>
            <a:r>
              <a:rPr lang="ru-RU" b="1" i="1" dirty="0" err="1"/>
              <a:t>лэпбука</a:t>
            </a:r>
            <a:r>
              <a:rPr lang="ru-RU" b="1" i="1" dirty="0"/>
              <a:t> для педагога.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5735" y="2564904"/>
            <a:ext cx="8244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Способствует: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Развитию познавательного интереса и творческому мышлению ребенка;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Простому способу запоминания;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Объединению групп детей в детском саду для увлекательного и полезного занятия;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Помогает: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Организации материала по изучаемой теме в рамках комплексно-тематического планирования.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Это прекрасный способ подать всю имеющуюся информацию в компактной форме.</a:t>
            </a:r>
          </a:p>
        </p:txBody>
      </p:sp>
    </p:spTree>
    <p:extLst>
      <p:ext uri="{BB962C8B-B14F-4D97-AF65-F5344CB8AC3E}">
        <p14:creationId xmlns:p14="http://schemas.microsoft.com/office/powerpoint/2010/main" xmlns="" val="8682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04961" cy="68621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5" r="3538"/>
          <a:stretch/>
        </p:blipFill>
        <p:spPr>
          <a:xfrm>
            <a:off x="179512" y="764704"/>
            <a:ext cx="8424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2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68" y="116632"/>
            <a:ext cx="7756263" cy="1054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1" r="-1"/>
          <a:stretch/>
        </p:blipFill>
        <p:spPr>
          <a:xfrm>
            <a:off x="539552" y="476672"/>
            <a:ext cx="86044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4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6" y="26680"/>
            <a:ext cx="9144000" cy="6842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68" y="836712"/>
            <a:ext cx="7756263" cy="1147734"/>
          </a:xfrm>
        </p:spPr>
        <p:txBody>
          <a:bodyPr/>
          <a:lstStyle/>
          <a:p>
            <a:r>
              <a:rPr lang="ru-RU" sz="3200" b="1" i="1" dirty="0"/>
              <a:t>Использование </a:t>
            </a:r>
            <a:r>
              <a:rPr lang="ru-RU" sz="3200" b="1" i="1" dirty="0" err="1"/>
              <a:t>Лэпбука</a:t>
            </a:r>
            <a:r>
              <a:rPr lang="ru-RU" sz="3200" b="1" i="1" dirty="0"/>
              <a:t> в самостоятельной деятельности детей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47616">
            <a:off x="258521" y="2461400"/>
            <a:ext cx="4179890" cy="2351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0"/>
          <a:stretch/>
        </p:blipFill>
        <p:spPr>
          <a:xfrm rot="1058469">
            <a:off x="4414738" y="3407622"/>
            <a:ext cx="4460147" cy="26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9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56263" cy="1054250"/>
          </a:xfrm>
        </p:spPr>
        <p:txBody>
          <a:bodyPr/>
          <a:lstStyle/>
          <a:p>
            <a:r>
              <a:rPr lang="ru-RU" sz="3600" b="1" i="1" dirty="0"/>
              <a:t>Игровая деятельность в индивидуальной работе  педагога с детьми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420888"/>
            <a:ext cx="6260188" cy="35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2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756263" cy="1054250"/>
          </a:xfrm>
        </p:spPr>
        <p:txBody>
          <a:bodyPr/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Совместная деятельность педагога и детей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652" y="2204864"/>
            <a:ext cx="6264696" cy="35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1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701</TotalTime>
  <Words>164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Слайд 1</vt:lpstr>
      <vt:lpstr>Что такое лэпбук?</vt:lpstr>
      <vt:lpstr>Слайд 3</vt:lpstr>
      <vt:lpstr>Значение лэпбука для педагога. </vt:lpstr>
      <vt:lpstr>Слайд 5</vt:lpstr>
      <vt:lpstr>Слайд 6</vt:lpstr>
      <vt:lpstr>Использование Лэпбука в самостоятельной деятельности детей</vt:lpstr>
      <vt:lpstr>Игровая деятельность в индивидуальной работе  педагога с детьми</vt:lpstr>
      <vt:lpstr>Совместная деятельность педагога и детей</vt:lpstr>
      <vt:lpstr> Итог - это новейший способ организации учебной деятельности с дошкольниками; - это игра, творчество, познание и исследование нового; -  повторение и закрепление изученного; -  систематизация знаний и просто интересный вид деятельности взрослого и ребенка.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лепбук?</dc:title>
  <dc:creator>Admin</dc:creator>
  <cp:lastModifiedBy>МФЮА</cp:lastModifiedBy>
  <cp:revision>60</cp:revision>
  <dcterms:created xsi:type="dcterms:W3CDTF">2015-12-01T17:04:29Z</dcterms:created>
  <dcterms:modified xsi:type="dcterms:W3CDTF">2019-11-22T06:22:02Z</dcterms:modified>
</cp:coreProperties>
</file>