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8" r:id="rId3"/>
    <p:sldId id="259" r:id="rId4"/>
    <p:sldId id="294" r:id="rId5"/>
    <p:sldId id="258" r:id="rId6"/>
    <p:sldId id="295" r:id="rId7"/>
    <p:sldId id="262" r:id="rId8"/>
    <p:sldId id="296" r:id="rId9"/>
    <p:sldId id="263" r:id="rId10"/>
    <p:sldId id="297" r:id="rId11"/>
    <p:sldId id="278" r:id="rId12"/>
    <p:sldId id="298" r:id="rId13"/>
    <p:sldId id="273" r:id="rId14"/>
    <p:sldId id="266" r:id="rId15"/>
    <p:sldId id="264" r:id="rId16"/>
    <p:sldId id="272" r:id="rId17"/>
    <p:sldId id="265" r:id="rId18"/>
    <p:sldId id="270" r:id="rId19"/>
    <p:sldId id="276" r:id="rId20"/>
    <p:sldId id="299" r:id="rId21"/>
    <p:sldId id="277" r:id="rId22"/>
    <p:sldId id="300" r:id="rId23"/>
    <p:sldId id="280" r:id="rId24"/>
    <p:sldId id="301" r:id="rId25"/>
    <p:sldId id="281" r:id="rId26"/>
    <p:sldId id="282" r:id="rId27"/>
    <p:sldId id="283" r:id="rId28"/>
    <p:sldId id="302" r:id="rId29"/>
    <p:sldId id="284" r:id="rId30"/>
    <p:sldId id="303" r:id="rId31"/>
    <p:sldId id="285" r:id="rId32"/>
    <p:sldId id="286" r:id="rId33"/>
    <p:sldId id="304" r:id="rId34"/>
    <p:sldId id="287" r:id="rId35"/>
    <p:sldId id="288" r:id="rId36"/>
    <p:sldId id="290" r:id="rId37"/>
    <p:sldId id="289" r:id="rId38"/>
    <p:sldId id="293" r:id="rId39"/>
    <p:sldId id="305" r:id="rId40"/>
    <p:sldId id="274" r:id="rId41"/>
    <p:sldId id="291" r:id="rId42"/>
    <p:sldId id="292" r:id="rId43"/>
    <p:sldId id="27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E863A"/>
    <a:srgbClr val="6BA42C"/>
    <a:srgbClr val="FF66FF"/>
    <a:srgbClr val="9933FF"/>
    <a:srgbClr val="CC33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0852-88BB-43FB-9DAB-DACDC93CA474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66AAB-6ECD-40FF-B1E3-8C9262371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8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6AAB-6ECD-40FF-B1E3-8C92623718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0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6AAB-6ECD-40FF-B1E3-8C926237188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0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6AAB-6ECD-40FF-B1E3-8C926237188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6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61460"/>
            <a:ext cx="7772400" cy="85920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803345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4E863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3892" y="3887115"/>
            <a:ext cx="6312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Вам посвящается</a:t>
            </a:r>
            <a:endParaRPr lang="ru-RU" sz="60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4042" y="4902778"/>
            <a:ext cx="65663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Днём Матери!!!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ol_Moria_-_muzyka_iz_k_f_SHerburgskie_zontiki_ochen_krasivaya_muzyka_i_plevat_chto_klassik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Pol_Moria_-_muzyka_iz_k_f_SHerburgskie_zontiki_ochen_krasivaya_muzyka_i_plevat_chto_klassik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ol_Moria_-_muzyka_iz_k_f_SHerburgskie_zontiki_ochen_krasivaya_muzyka_i_plevat_chto_klassik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Pol_Moria_-_muzyka_iz_k_f_SHerburgskie_zontiki_ochen_krasivaya_muzyka_i_plevat_chto_klassik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833015"/>
            <a:ext cx="6108200" cy="53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2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499">
            <a:off x="793550" y="1131743"/>
            <a:ext cx="3833345" cy="4930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75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1000">
        <p14:glitter pattern="hexagon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5" y="1138425"/>
            <a:ext cx="7177135" cy="50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215">
            <a:off x="962410" y="1346459"/>
            <a:ext cx="4485721" cy="4485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68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1000">
        <p14:prism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easyen.ru/_bl/59/36548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93688"/>
            <a:ext cx="7389812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45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985720"/>
            <a:ext cx="3359510" cy="524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812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1000">
        <p15:prstTrans prst="origami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http://s0.tchkcdn.com/g2-CAk22dWbz2QIrHH_yH6rMw/cards/640x480/f/0/1-1-6-4-164/orig_5b4d7c21d8f0f70b982792d5a4bf4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61963"/>
            <a:ext cx="7818438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492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490">
            <a:off x="1379126" y="1354784"/>
            <a:ext cx="3443685" cy="4596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77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6301/105877511.b6/0_6bf7e_aa791003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138425"/>
            <a:ext cx="5049209" cy="499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2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0" y="985720"/>
            <a:ext cx="2580661" cy="4988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47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1000">
        <p14:honeycomb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17208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 descr="http://cs623417.vk.me/v623417427/bc3b/0ttO2kbhH4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" b="1814"/>
          <a:stretch>
            <a:fillRect/>
          </a:stretch>
        </p:blipFill>
        <p:spPr bwMode="auto">
          <a:xfrm>
            <a:off x="388031" y="833015"/>
            <a:ext cx="6469969" cy="580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91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1291130"/>
            <a:ext cx="6413610" cy="44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989">
            <a:off x="880127" y="857099"/>
            <a:ext cx="3598837" cy="5405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92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>
        <p14:prism isContent="1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0" y="1443835"/>
            <a:ext cx="6108200" cy="48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38">
            <a:off x="1202745" y="1556885"/>
            <a:ext cx="4182512" cy="4211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59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9" y="1291130"/>
            <a:ext cx="6260905" cy="48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3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287">
            <a:off x="1365194" y="1138425"/>
            <a:ext cx="3817625" cy="5198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81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1000">
        <p14:vortex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638">
            <a:off x="1132862" y="1237264"/>
            <a:ext cx="3524083" cy="4698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1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0" y="1138425"/>
            <a:ext cx="3664920" cy="5043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80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1000">
        <p:dissolve/>
      </p:transition>
    </mc:Choice>
    <mc:Fallback>
      <p:transition spd="slow" advClick="0" advTm="1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5" y="833015"/>
            <a:ext cx="4275740" cy="56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680310"/>
            <a:ext cx="3369525" cy="5603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77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1000">
        <p14:vortex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835">
            <a:off x="3769290" y="824214"/>
            <a:ext cx="3792694" cy="5056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5000">
        <p14:honeycomb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1596540"/>
            <a:ext cx="5802790" cy="4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1443835"/>
            <a:ext cx="4275740" cy="4275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983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1000">
        <p15:prstTrans prst="origami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b="6237"/>
          <a:stretch/>
        </p:blipFill>
        <p:spPr>
          <a:xfrm>
            <a:off x="1212490" y="833015"/>
            <a:ext cx="3420268" cy="5360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200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85" y="1291130"/>
            <a:ext cx="4428445" cy="51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8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1000">
        <p14:glitter pattern="hexagon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985720"/>
            <a:ext cx="3870338" cy="5160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51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1138425"/>
            <a:ext cx="3818535" cy="5091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32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1000">
        <p14:vortex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1443835"/>
            <a:ext cx="4345230" cy="4345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58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95" y="985720"/>
            <a:ext cx="3089420" cy="5123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11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1000">
        <p14:glitter pattern="hexagon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1443835"/>
            <a:ext cx="6515413" cy="48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0" y="1138425"/>
            <a:ext cx="3775512" cy="5039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29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5" y="985720"/>
            <a:ext cx="7329839" cy="53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4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1521.vk.me/v621521441/17d1/jcVVNc4z_Q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854368"/>
            <a:ext cx="6427793" cy="578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56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1596540"/>
            <a:ext cx="4330087" cy="416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887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1000">
        <p15:prstTrans prst="origami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680310"/>
            <a:ext cx="3946095" cy="5261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916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5195" y="2818180"/>
            <a:ext cx="6337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Pol_Moria_-_muzyka_iz_k_f_SHerburgskie_zontiki_ochen_krasivaya_muzyka_i_plevat_chto_klassik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195" y="6024985"/>
            <a:ext cx="609600" cy="609600"/>
          </a:xfrm>
          <a:prstGeom prst="rect">
            <a:avLst/>
          </a:prstGeom>
        </p:spPr>
      </p:pic>
      <p:pic>
        <p:nvPicPr>
          <p:cNvPr id="4" name="Pol_Moria_-_muzyka_iz_k_f_SHerburgskie_zontiki_ochen_krasivaya_muzyka_i_plevat_chto_klassik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965" y="6024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1000">
        <p14:vortex dir="r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1138425"/>
            <a:ext cx="3850556" cy="5075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1000">
        <p:dissolve/>
      </p:transition>
    </mc:Choice>
    <mc:Fallback>
      <p:transition spd="slow" advClick="0" advTm="1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0" y="1138425"/>
            <a:ext cx="6566314" cy="53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1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985720"/>
            <a:ext cx="4147104" cy="5039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460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1000">
        <p15:prstTrans prst="origami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6" y="1138424"/>
            <a:ext cx="5344674" cy="50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1596540"/>
            <a:ext cx="5355602" cy="4143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00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1000">
        <p14:honeycomb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</TotalTime>
  <Words>14</Words>
  <Application>Microsoft Office PowerPoint</Application>
  <PresentationFormat>Экран (4:3)</PresentationFormat>
  <Paragraphs>7</Paragraphs>
  <Slides>43</Slides>
  <Notes>3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Альмира Гнидина</cp:lastModifiedBy>
  <cp:revision>75</cp:revision>
  <dcterms:created xsi:type="dcterms:W3CDTF">2013-08-21T19:17:07Z</dcterms:created>
  <dcterms:modified xsi:type="dcterms:W3CDTF">2019-11-21T16:54:15Z</dcterms:modified>
</cp:coreProperties>
</file>