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70" r:id="rId12"/>
    <p:sldId id="277" r:id="rId13"/>
    <p:sldId id="265" r:id="rId14"/>
    <p:sldId id="280" r:id="rId15"/>
    <p:sldId id="267" r:id="rId16"/>
    <p:sldId id="271" r:id="rId17"/>
    <p:sldId id="274" r:id="rId18"/>
    <p:sldId id="273" r:id="rId19"/>
    <p:sldId id="272" r:id="rId20"/>
    <p:sldId id="25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C265-9759-4B66-8E97-93652205AE23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4BB3-9739-4F1D-B3A7-2001719A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13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C265-9759-4B66-8E97-93652205AE23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4BB3-9739-4F1D-B3A7-2001719A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0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C265-9759-4B66-8E97-93652205AE23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4BB3-9739-4F1D-B3A7-2001719A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44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C265-9759-4B66-8E97-93652205AE23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4BB3-9739-4F1D-B3A7-2001719A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61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C265-9759-4B66-8E97-93652205AE23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4BB3-9739-4F1D-B3A7-2001719A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8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C265-9759-4B66-8E97-93652205AE23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4BB3-9739-4F1D-B3A7-2001719A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C265-9759-4B66-8E97-93652205AE23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4BB3-9739-4F1D-B3A7-2001719A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5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C265-9759-4B66-8E97-93652205AE23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4BB3-9739-4F1D-B3A7-2001719A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53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C265-9759-4B66-8E97-93652205AE23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4BB3-9739-4F1D-B3A7-2001719A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99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C265-9759-4B66-8E97-93652205AE23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4BB3-9739-4F1D-B3A7-2001719A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43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CC265-9759-4B66-8E97-93652205AE23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4BB3-9739-4F1D-B3A7-2001719A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2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CC265-9759-4B66-8E97-93652205AE23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44BB3-9739-4F1D-B3A7-2001719A4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81752" y="1694218"/>
            <a:ext cx="383951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Теремок</a:t>
            </a:r>
            <a:endParaRPr lang="ru-RU" sz="8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Наташа Королёва - Маленькая страна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5500" y="4740275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21300" y="3279130"/>
            <a:ext cx="316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2017 – 2018 г.</a:t>
            </a:r>
            <a:endParaRPr lang="ru-RU" sz="24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8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7"/>
        <p14:pauseEvt time="9155" objId="7"/>
        <p14:seekEvt time="9155" objId="7" seek="9042"/>
        <p14:resumeEvt time="9366" objId="7"/>
        <p14:pauseEvt time="9404" objId="7"/>
        <p14:seekEvt time="9404" objId="7" seek="9042"/>
        <p14:resumeEvt time="9614" objId="7"/>
        <p14:pauseEvt time="17656" objId="7"/>
        <p14:seekEvt time="17656" objId="7" seek="17063"/>
        <p14:resumeEvt time="17862" objId="7"/>
        <p14:pauseEvt time="29329" objId="7"/>
        <p14:seekEvt time="29329" objId="7" seek="28510"/>
        <p14:resumeEvt time="29542" objId="7"/>
        <p14:pauseEvt time="33749" objId="7"/>
        <p14:seekEvt time="33749" objId="7" seek="32698"/>
        <p14:resumeEvt time="33960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5" y="789901"/>
            <a:ext cx="4971113" cy="27962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85" y="789901"/>
            <a:ext cx="4769992" cy="2683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661" y="3812987"/>
            <a:ext cx="5010093" cy="28181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8898" y="0"/>
            <a:ext cx="8199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cs typeface="Arabic Typesetting" panose="03020402040406030203" pitchFamily="66" charset="-78"/>
              </a:rPr>
              <a:t>Новые игровые технологии - </a:t>
            </a:r>
            <a:r>
              <a:rPr lang="ru-RU" sz="3600" b="1" dirty="0" err="1" smtClean="0">
                <a:solidFill>
                  <a:srgbClr val="FF0000"/>
                </a:solidFill>
                <a:cs typeface="Arabic Typesetting" panose="03020402040406030203" pitchFamily="66" charset="-78"/>
              </a:rPr>
              <a:t>Лэпбук</a:t>
            </a:r>
            <a:endParaRPr lang="ru-RU" sz="3600" b="1" dirty="0">
              <a:solidFill>
                <a:srgbClr val="FF0000"/>
              </a:solidFill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77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8" y="194897"/>
            <a:ext cx="5749516" cy="3234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91" y="2200647"/>
            <a:ext cx="5650294" cy="3178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522626" y="762636"/>
            <a:ext cx="5122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Игровая деятельность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2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71" y="2527250"/>
            <a:ext cx="4871803" cy="2740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7109" y="2033069"/>
            <a:ext cx="3680282" cy="2070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178" y="1957098"/>
            <a:ext cx="3777524" cy="2124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3821488" y="1228007"/>
            <a:ext cx="7105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Осенний праздник!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77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8" y="288012"/>
            <a:ext cx="3060592" cy="1721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29" y="1992236"/>
            <a:ext cx="3016739" cy="1696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487" y="3990701"/>
            <a:ext cx="3587262" cy="2017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986" y="1966295"/>
            <a:ext cx="2945577" cy="1656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57" y="2459393"/>
            <a:ext cx="3002033" cy="1688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9"/>
          <a:stretch/>
        </p:blipFill>
        <p:spPr>
          <a:xfrm>
            <a:off x="9030459" y="4056560"/>
            <a:ext cx="2362632" cy="2368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58" y="4360948"/>
            <a:ext cx="3127620" cy="1759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083217" y="63577"/>
            <a:ext cx="6994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Благодарим родителей за золотые руки</a:t>
            </a:r>
            <a:r>
              <a:rPr lang="ru-RU" sz="4000" b="1" dirty="0" smtClean="0">
                <a:solidFill>
                  <a:srgbClr val="FF0000"/>
                </a:solidFill>
              </a:rPr>
              <a:t>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2983"/>
            <a:ext cx="4467069" cy="25127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71" y="392373"/>
            <a:ext cx="4174391" cy="23480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42976"/>
            <a:ext cx="4450412" cy="25033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88" y="3242976"/>
            <a:ext cx="4636958" cy="26082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269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952">
            <a:off x="677398" y="569267"/>
            <a:ext cx="3319113" cy="2489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151">
            <a:off x="3556770" y="3211805"/>
            <a:ext cx="3559456" cy="2669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73909" y="581900"/>
            <a:ext cx="3717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 гостях у сказки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9584">
            <a:off x="7804801" y="1770520"/>
            <a:ext cx="3245410" cy="2434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952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54" y="737104"/>
            <a:ext cx="5143292" cy="2893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47" y="3910446"/>
            <a:ext cx="4741891" cy="2667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57" y="3924501"/>
            <a:ext cx="4716905" cy="2653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453951" y="-32337"/>
            <a:ext cx="9704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Праздники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69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82" y="986131"/>
            <a:ext cx="4439586" cy="24972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3" y="3635798"/>
            <a:ext cx="4900847" cy="2756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367" y="3768360"/>
            <a:ext cx="4429514" cy="2491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687582" y="125845"/>
            <a:ext cx="10344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М</a:t>
            </a:r>
            <a:r>
              <a:rPr lang="ru-RU" sz="4000" b="1" dirty="0" smtClean="0">
                <a:solidFill>
                  <a:srgbClr val="FF0000"/>
                </a:solidFill>
              </a:rPr>
              <a:t>ы ещё малыши!!!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7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71687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5" r="21211"/>
          <a:stretch/>
        </p:blipFill>
        <p:spPr>
          <a:xfrm>
            <a:off x="3267855" y="758136"/>
            <a:ext cx="5771213" cy="4850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73905" y="25825"/>
            <a:ext cx="777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День космонавтики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5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43" y="1027906"/>
            <a:ext cx="4257372" cy="23947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48" y="1027906"/>
            <a:ext cx="4392118" cy="2470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09914" y="106672"/>
            <a:ext cx="9953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Год семьи « Папа, мама , я – дружная семья!»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4" y="3732922"/>
            <a:ext cx="4243221" cy="2386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48" y="3732922"/>
            <a:ext cx="4449753" cy="250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832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38" y="2866475"/>
            <a:ext cx="5005754" cy="28157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63" y="320736"/>
            <a:ext cx="4870937" cy="27399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29043"/>
            <a:ext cx="4689230" cy="26376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Наташа Королёва - Маленькая страна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136544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24600" y="524656"/>
            <a:ext cx="51428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cs typeface="Mongolian Baiti" panose="03000500000000000000" pitchFamily="66" charset="0"/>
              </a:rPr>
              <a:t>Ай, лады-лады-лады</a:t>
            </a:r>
          </a:p>
          <a:p>
            <a:r>
              <a:rPr lang="ru-RU" sz="3200" b="1" dirty="0" smtClean="0">
                <a:solidFill>
                  <a:srgbClr val="FF0000"/>
                </a:solidFill>
                <a:cs typeface="Mongolian Baiti" panose="03000500000000000000" pitchFamily="66" charset="0"/>
              </a:rPr>
              <a:t>Не боимся мы воды</a:t>
            </a:r>
          </a:p>
          <a:p>
            <a:r>
              <a:rPr lang="ru-RU" sz="3200" b="1" dirty="0" smtClean="0">
                <a:solidFill>
                  <a:srgbClr val="FF0000"/>
                </a:solidFill>
                <a:cs typeface="Mongolian Baiti" panose="03000500000000000000" pitchFamily="66" charset="0"/>
              </a:rPr>
              <a:t>Чисто умываемся</a:t>
            </a:r>
          </a:p>
          <a:p>
            <a:r>
              <a:rPr lang="ru-RU" sz="3200" b="1" dirty="0" smtClean="0">
                <a:solidFill>
                  <a:srgbClr val="FF0000"/>
                </a:solidFill>
                <a:cs typeface="Mongolian Baiti" panose="03000500000000000000" pitchFamily="66" charset="0"/>
              </a:rPr>
              <a:t>Друг другу улыбаемся</a:t>
            </a:r>
            <a:endParaRPr lang="ru-RU" sz="3200" b="1" dirty="0">
              <a:solidFill>
                <a:srgbClr val="FF0000"/>
              </a:solidFill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3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3"/>
        <p14:pauseEvt time="14661" objId="3"/>
        <p14:seekEvt time="14661" objId="3" seek="14569"/>
        <p14:resumeEvt time="14862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4940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157" y="-654276"/>
            <a:ext cx="13355157" cy="751227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51" y="3417325"/>
            <a:ext cx="4403649" cy="24770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461" y="245111"/>
            <a:ext cx="4321164" cy="2430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464" y="3417325"/>
            <a:ext cx="4360985" cy="2453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352" y="0"/>
            <a:ext cx="4530448" cy="25483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777521" y="739669"/>
            <a:ext cx="35076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А у нас есть ложки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Волшебные немножко.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Вот – тарелка, вот – еда.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Не останется следа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8" y="253896"/>
            <a:ext cx="4767940" cy="268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598" y="2596221"/>
            <a:ext cx="4863340" cy="2735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8" y="3300988"/>
            <a:ext cx="4911309" cy="2762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 rot="1460844">
            <a:off x="6449709" y="1271714"/>
            <a:ext cx="391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Окружающий мир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5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6163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4" y="191828"/>
            <a:ext cx="4569777" cy="257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499" y="191828"/>
            <a:ext cx="4602771" cy="2589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" y="3429000"/>
            <a:ext cx="4628417" cy="2603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1713" y="3506548"/>
            <a:ext cx="4490557" cy="2525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2347202" y="2681034"/>
            <a:ext cx="9593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Исследовательская деятельность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0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17" y="447641"/>
            <a:ext cx="4729283" cy="26602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61" y="2055813"/>
            <a:ext cx="4950933" cy="2784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 rot="20987875">
            <a:off x="2623279" y="333059"/>
            <a:ext cx="5411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Игровая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497033">
            <a:off x="7673798" y="4082066"/>
            <a:ext cx="4582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деятельность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6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4" y="221825"/>
            <a:ext cx="5358266" cy="3014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50" y="179292"/>
            <a:ext cx="5373850" cy="30227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59764" y="3942413"/>
            <a:ext cx="4931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Мы едем , едем, едем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В далёкие края 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11" y="3421683"/>
            <a:ext cx="4983397" cy="2803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61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7379394" y="1027906"/>
            <a:ext cx="41968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Попрошу сегодня папу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к другу не ходить.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сообща скворечник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для птиц соорудить!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0" y="993754"/>
            <a:ext cx="6826007" cy="383962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9630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74" y="599983"/>
            <a:ext cx="4626571" cy="26024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5" y="599983"/>
            <a:ext cx="4583723" cy="2578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5" y="3480054"/>
            <a:ext cx="4728740" cy="26599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44" y="3559670"/>
            <a:ext cx="4587200" cy="2580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6696" y="76763"/>
            <a:ext cx="9173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Итоговое занятие по математике « В гостях у бабы Капы»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6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0000">
        <p14:prism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106</Words>
  <Application>Microsoft Office PowerPoint</Application>
  <PresentationFormat>Широкоэкранный</PresentationFormat>
  <Paragraphs>27</Paragraphs>
  <Slides>20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Arabic Typesetting</vt:lpstr>
      <vt:lpstr>Arial</vt:lpstr>
      <vt:lpstr>Arial Black</vt:lpstr>
      <vt:lpstr>Calibri</vt:lpstr>
      <vt:lpstr>Calibri Light</vt:lpstr>
      <vt:lpstr>Microsoft Himalaya</vt:lpstr>
      <vt:lpstr>Mongolian Baiti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Альмира Гнидина</cp:lastModifiedBy>
  <cp:revision>41</cp:revision>
  <dcterms:created xsi:type="dcterms:W3CDTF">2018-05-20T13:42:18Z</dcterms:created>
  <dcterms:modified xsi:type="dcterms:W3CDTF">2019-09-23T18:32:27Z</dcterms:modified>
</cp:coreProperties>
</file>