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57" r:id="rId4"/>
    <p:sldId id="328" r:id="rId5"/>
    <p:sldId id="258" r:id="rId6"/>
    <p:sldId id="330" r:id="rId7"/>
    <p:sldId id="356" r:id="rId8"/>
    <p:sldId id="350" r:id="rId9"/>
    <p:sldId id="352" r:id="rId10"/>
    <p:sldId id="358" r:id="rId11"/>
    <p:sldId id="353" r:id="rId12"/>
    <p:sldId id="349" r:id="rId13"/>
    <p:sldId id="345" r:id="rId14"/>
    <p:sldId id="341" r:id="rId15"/>
    <p:sldId id="342" r:id="rId16"/>
    <p:sldId id="346" r:id="rId17"/>
    <p:sldId id="34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686C-074D-4FBE-BD35-619D08A746A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7630-1458-40D3-B498-BB56BE9EE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>
                  <a:solidFill>
                    <a:srgbClr val="6600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6000" b="1" dirty="0" smtClean="0">
                <a:ln w="1905">
                  <a:solidFill>
                    <a:srgbClr val="6600CC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2800" b="1" dirty="0" smtClean="0">
                <a:ln w="1905">
                  <a:solidFill>
                    <a:srgbClr val="6600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6000" b="1" dirty="0" smtClean="0">
                <a:ln w="1905">
                  <a:solidFill>
                    <a:srgbClr val="6600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грамотность в условиях детского сада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olphine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35785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2999" y="1067818"/>
            <a:ext cx="6858000" cy="4722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42218" y="754385"/>
            <a:ext cx="4525963" cy="33944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06254" y="2626594"/>
            <a:ext cx="4525963" cy="339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произведения которые связанные с финансами и деньгами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Рабочий стол\Гендер -фото\IMG_0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286675" cy="49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Сказки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Золотая антилопа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Муха-цокотуха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Малыш и </a:t>
            </a:r>
            <a:r>
              <a:rPr lang="ru-RU" b="1" dirty="0" err="1" smtClean="0">
                <a:solidFill>
                  <a:srgbClr val="0070C0"/>
                </a:solidFill>
              </a:rPr>
              <a:t>Карлсон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Буратино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Незнайка  на луне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Волшебное колечко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Дюймовочка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Мужик и медведь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Цветик –</a:t>
            </a:r>
            <a:r>
              <a:rPr lang="ru-RU" b="1" dirty="0" err="1" smtClean="0">
                <a:solidFill>
                  <a:srgbClr val="0070C0"/>
                </a:solidFill>
              </a:rPr>
              <a:t>семицветик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Лисичка со скалочкой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 старик корову </a:t>
            </a:r>
            <a:r>
              <a:rPr lang="ru-RU" b="1" smtClean="0">
                <a:solidFill>
                  <a:srgbClr val="0070C0"/>
                </a:solidFill>
              </a:rPr>
              <a:t>продовал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dolphine\Desktop\11319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71546"/>
            <a:ext cx="492919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Перспективы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rgbClr val="0070C0"/>
                </a:solidFill>
              </a:rPr>
              <a:t>Сюжетно-ролевые игры;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</a:rPr>
              <a:t> Тематические занятия по финансовой грамотности;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</a:rPr>
              <a:t> Беседы с привлечением родителей;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</a:rPr>
              <a:t> Преемственность со школой	 № 4.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</a:rPr>
              <a:t> Приобрести методическую литературу и изучить авторов темы по финансовой грамотности в ДОУ:.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А.А.Смоленцева «Введение в мир экономики», </a:t>
            </a:r>
            <a:r>
              <a:rPr lang="ru-RU" sz="2800" b="1" dirty="0" err="1" smtClean="0">
                <a:solidFill>
                  <a:srgbClr val="0070C0"/>
                </a:solidFill>
              </a:rPr>
              <a:t>Е.Блискавка</a:t>
            </a:r>
            <a:r>
              <a:rPr lang="ru-RU" sz="2800" b="1" dirty="0" smtClean="0">
                <a:solidFill>
                  <a:srgbClr val="0070C0"/>
                </a:solidFill>
              </a:rPr>
              <a:t> «Дети и деньги»; А.Д.Шатова «Дети и экономика»; </a:t>
            </a:r>
            <a:r>
              <a:rPr lang="ru-RU" sz="2800" b="1" dirty="0" err="1" smtClean="0">
                <a:solidFill>
                  <a:srgbClr val="0070C0"/>
                </a:solidFill>
              </a:rPr>
              <a:t>Гресь</a:t>
            </a:r>
            <a:r>
              <a:rPr lang="ru-RU" sz="2800" b="1" dirty="0" smtClean="0">
                <a:solidFill>
                  <a:srgbClr val="0070C0"/>
                </a:solidFill>
              </a:rPr>
              <a:t> Анна «Финансовая грамотность для малышей первые шаги к миллиону»</a:t>
            </a:r>
            <a:endParaRPr lang="ru-RU" sz="2800" dirty="0"/>
          </a:p>
        </p:txBody>
      </p:sp>
      <p:pic>
        <p:nvPicPr>
          <p:cNvPr id="4" name="Рисунок 3" descr="E:\уголки\20190130_134710.jpg"/>
          <p:cNvPicPr/>
          <p:nvPr/>
        </p:nvPicPr>
        <p:blipFill>
          <a:blip r:embed="rId2" cstate="print"/>
          <a:srcRect t="5306" r="11913" b="1572"/>
          <a:stretch>
            <a:fillRect/>
          </a:stretch>
        </p:blipFill>
        <p:spPr bwMode="auto">
          <a:xfrm>
            <a:off x="1285852" y="2928934"/>
            <a:ext cx="64294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сессия\Абзаково\6OMo8jeFix8.jpg"/>
          <p:cNvPicPr>
            <a:picLocks noChangeAspect="1" noChangeArrowheads="1"/>
          </p:cNvPicPr>
          <p:nvPr/>
        </p:nvPicPr>
        <p:blipFill>
          <a:blip r:embed="rId2" cstate="print"/>
          <a:srcRect l="13614" r="13508" b="9282"/>
          <a:stretch>
            <a:fillRect/>
          </a:stretch>
        </p:blipFill>
        <p:spPr bwMode="auto">
          <a:xfrm>
            <a:off x="500034" y="500042"/>
            <a:ext cx="8366868" cy="533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8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pPr marL="182563" algn="l"/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Трудолюбие – главная черта рачительного хозяина!</a:t>
            </a:r>
            <a:b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финансовой смекалки деньги быстро исчезают.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хочешь быть богатым – нужно быть финансово грамотным.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pPr marL="182563" algn="l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детей финансовой грамотности посредством творческих игр и тематических заданий  в самостоятельной деятельности</a:t>
            </a:r>
            <a:r>
              <a:rPr lang="ru-RU" sz="2800" b="1" i="1" dirty="0" smtClean="0">
                <a:solidFill>
                  <a:srgbClr val="0070C0"/>
                </a:solidFill>
              </a:rPr>
              <a:t>.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Обучать детей навыкам элементарного денежного счета;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Умению использовать знания и навыки  для принятия правильных решений связанных с деньгами и затратами;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у детей бережное отношение к деньгам, своему имуществу;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Развивать творческий потенциал детей.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357958"/>
            <a:ext cx="8329642" cy="1428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такое финансовая грамотность?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предназначена для формирования экономического мышления у детей старшего дошкольного возраста. Включает в себя познавательный материал в виде занимательных игр, заданий, занятий, чтение художественной литературы, которые помогают детям расширять и закреплять  знания об экономических явлениях жизни.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Актуальной задачей педагогической работы по-прежнему остается проблема воспитания и обучения дошкольников.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Нынешним дошкольникам предстоит жить в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веке –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сложных социальных  и экономических отношений. Это потребует от них умения правильно ориентироваться  в различных жизненных  ситуациях, самостоятельно, организованно и разумно строить свою жизнь. Актуальным остается научить детей: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Это понимание природы и функции денег;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Умение ценить  и считать деньги;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Желание самим зарабатывать и ценить свой труд и труд других;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Умение экономить и сберегать финансы;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рационально тратить деньги и жить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посредствам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Умение планировать свои расходы;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не  быть должниками;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вовремя возвращать долги;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делиться и обсуждать проблемы вместе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уголки 2\IMG-20190130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214974" cy="645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86114" y="878584"/>
            <a:ext cx="6796650" cy="5097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olphine\Desktop\уголки\20190201_091010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2" b="3267"/>
          <a:stretch>
            <a:fillRect/>
          </a:stretch>
        </p:blipFill>
        <p:spPr bwMode="auto">
          <a:xfrm>
            <a:off x="571472" y="101958"/>
            <a:ext cx="8358246" cy="592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4245" y="854439"/>
            <a:ext cx="6835510" cy="5126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287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Финансовая  грамотность в условиях детского сада</vt:lpstr>
      <vt:lpstr>Трудолюбие – главная черта рачительного хозяина!  Без финансовой смекалки деньги быстро исчезают.  Если хочешь быть богатым – нужно быть финансово грамотным.</vt:lpstr>
      <vt:lpstr>Цель: обучение детей финансовой грамотности посредством творческих игр и тематических заданий  в самостоятельной деятельности.   Задачи: - Обучать детей навыкам элементарного денежного счета;  - Умению использовать знания и навыки  для принятия правильных решений связанных с деньгами и затратами; - Воспитывать у детей бережное отношение к деньгам, своему имуществу; - Развивать творческий потенциал детей. </vt:lpstr>
      <vt:lpstr>Что такое финансовая грамотность? </vt:lpstr>
      <vt:lpstr>Актуальность</vt:lpstr>
      <vt:lpstr>Слайд 6</vt:lpstr>
      <vt:lpstr>Слайд 7</vt:lpstr>
      <vt:lpstr>Слайд 8</vt:lpstr>
      <vt:lpstr>Слайд 9</vt:lpstr>
      <vt:lpstr>Слайд 10</vt:lpstr>
      <vt:lpstr>Слайд 11</vt:lpstr>
      <vt:lpstr>Назовите произведения которые связанные с финансами и деньгами</vt:lpstr>
      <vt:lpstr>Сказки</vt:lpstr>
      <vt:lpstr>Перспективы</vt:lpstr>
      <vt:lpstr>А.А.Смоленцева «Введение в мир экономики», Е.Блискавка «Дети и деньги»; А.Д.Шатова «Дети и экономика»; Гресь Анна «Финансовая грамотность для малышей первые шаги к миллиону»</vt:lpstr>
      <vt:lpstr>Слайд 16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гендерного подхода в воспитании  и обучении детей с требованиями внедрения ФГОС в ДОУ»</dc:title>
  <dc:creator>7</dc:creator>
  <cp:lastModifiedBy>МФЮА</cp:lastModifiedBy>
  <cp:revision>90</cp:revision>
  <dcterms:created xsi:type="dcterms:W3CDTF">2014-12-26T05:30:37Z</dcterms:created>
  <dcterms:modified xsi:type="dcterms:W3CDTF">2019-12-11T07:54:06Z</dcterms:modified>
</cp:coreProperties>
</file>